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8.jpg" ContentType="image/png"/>
  <Override PartName="/ppt/media/image19.jpg" ContentType="image/png"/>
  <Override PartName="/ppt/media/image20.jpg" ContentType="image/png"/>
  <Override PartName="/ppt/media/image21.jpg" ContentType="image/png"/>
  <Override PartName="/ppt/media/image23.jpg" ContentType="image/png"/>
  <Override PartName="/ppt/media/image24.JPG" ContentType="image/png"/>
  <Override PartName="/ppt/media/image27.jpg" ContentType="image/png"/>
  <Override PartName="/ppt/media/image30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309" r:id="rId9"/>
    <p:sldId id="280" r:id="rId10"/>
    <p:sldId id="264" r:id="rId11"/>
    <p:sldId id="296" r:id="rId12"/>
    <p:sldId id="290" r:id="rId13"/>
    <p:sldId id="276" r:id="rId14"/>
    <p:sldId id="297" r:id="rId15"/>
    <p:sldId id="298" r:id="rId16"/>
    <p:sldId id="299" r:id="rId17"/>
    <p:sldId id="292" r:id="rId18"/>
    <p:sldId id="300" r:id="rId19"/>
    <p:sldId id="302" r:id="rId20"/>
    <p:sldId id="303" r:id="rId21"/>
    <p:sldId id="304" r:id="rId22"/>
    <p:sldId id="307" r:id="rId23"/>
    <p:sldId id="308" r:id="rId24"/>
    <p:sldId id="284" r:id="rId25"/>
    <p:sldId id="257" r:id="rId26"/>
    <p:sldId id="259" r:id="rId27"/>
    <p:sldId id="289" r:id="rId28"/>
    <p:sldId id="283" r:id="rId29"/>
    <p:sldId id="285" r:id="rId30"/>
    <p:sldId id="293" r:id="rId31"/>
    <p:sldId id="294" r:id="rId32"/>
    <p:sldId id="260" r:id="rId33"/>
    <p:sldId id="287" r:id="rId34"/>
    <p:sldId id="263" r:id="rId35"/>
    <p:sldId id="286" r:id="rId36"/>
    <p:sldId id="281" r:id="rId37"/>
    <p:sldId id="282" r:id="rId38"/>
    <p:sldId id="277" r:id="rId39"/>
    <p:sldId id="274" r:id="rId40"/>
    <p:sldId id="275" r:id="rId41"/>
    <p:sldId id="272" r:id="rId42"/>
    <p:sldId id="273" r:id="rId43"/>
    <p:sldId id="266" r:id="rId44"/>
    <p:sldId id="271" r:id="rId45"/>
    <p:sldId id="270" r:id="rId46"/>
    <p:sldId id="268" r:id="rId47"/>
    <p:sldId id="265" r:id="rId48"/>
  </p:sldIdLst>
  <p:sldSz cx="9144000" cy="6858000" type="screen4x3"/>
  <p:notesSz cx="6858000" cy="9144000"/>
  <p:embeddedFontLst>
    <p:embeddedFont>
      <p:font typeface="Roboto" panose="020B0604020202020204" charset="0"/>
      <p:regular r:id="rId49"/>
      <p:bold r:id="rId50"/>
      <p:italic r:id="rId51"/>
      <p:boldItalic r:id="rId52"/>
    </p:embeddedFont>
    <p:embeddedFont>
      <p:font typeface="Roboto Condensed Light" panose="020B0604020202020204" charset="0"/>
      <p:regular r:id="rId53"/>
      <p: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8/24/2020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05349"/>
              </p:ext>
            </p:extLst>
          </p:nvPr>
        </p:nvGraphicFramePr>
        <p:xfrm>
          <a:off x="285748" y="1174774"/>
          <a:ext cx="8361101" cy="4180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6/3-8/16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8/16-8/23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8/23-8/30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8/30-9/6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9/6-9/13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9/13-9/20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9/20-9/27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-NEUROMOTOR PEDIATRIC WEARABLE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4261279" y="198151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105794C-26CC-43F1-B90E-5AEDAC317FFE}"/>
              </a:ext>
            </a:extLst>
          </p:cNvPr>
          <p:cNvSpPr/>
          <p:nvPr/>
        </p:nvSpPr>
        <p:spPr>
          <a:xfrm>
            <a:off x="4261280" y="232601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F8F4A23-F7F3-425C-9243-A9429A294561}"/>
              </a:ext>
            </a:extLst>
          </p:cNvPr>
          <p:cNvSpPr/>
          <p:nvPr/>
        </p:nvSpPr>
        <p:spPr>
          <a:xfrm>
            <a:off x="4261280" y="265621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F8A9C-ABCA-41D1-8801-FEA7CDBD0494}"/>
              </a:ext>
            </a:extLst>
          </p:cNvPr>
          <p:cNvSpPr/>
          <p:nvPr/>
        </p:nvSpPr>
        <p:spPr>
          <a:xfrm>
            <a:off x="4808734" y="265621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04014A3-FC9C-46D2-96F2-84281286F09A}"/>
              </a:ext>
            </a:extLst>
          </p:cNvPr>
          <p:cNvSpPr/>
          <p:nvPr/>
        </p:nvSpPr>
        <p:spPr>
          <a:xfrm>
            <a:off x="4253854" y="333388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D68E60DA-2F1D-45E0-9E6F-38C38E30356E}"/>
              </a:ext>
            </a:extLst>
          </p:cNvPr>
          <p:cNvSpPr/>
          <p:nvPr/>
        </p:nvSpPr>
        <p:spPr>
          <a:xfrm>
            <a:off x="4213931" y="369575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6187580-7DFA-461B-93E6-7A6450A4DB29}"/>
              </a:ext>
            </a:extLst>
          </p:cNvPr>
          <p:cNvSpPr/>
          <p:nvPr/>
        </p:nvSpPr>
        <p:spPr>
          <a:xfrm>
            <a:off x="4200405" y="432110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9F68A9C-8D49-4067-97A6-413811F5E50C}"/>
              </a:ext>
            </a:extLst>
          </p:cNvPr>
          <p:cNvSpPr/>
          <p:nvPr/>
        </p:nvSpPr>
        <p:spPr>
          <a:xfrm>
            <a:off x="4231674" y="4025960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5507107" y="272383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0FBC63B-B340-4027-85A5-F302B4CED94B}"/>
              </a:ext>
            </a:extLst>
          </p:cNvPr>
          <p:cNvSpPr/>
          <p:nvPr/>
        </p:nvSpPr>
        <p:spPr>
          <a:xfrm>
            <a:off x="4808734" y="432110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C5E38C1-4F76-49A4-83F6-6B18737C73C3}"/>
              </a:ext>
            </a:extLst>
          </p:cNvPr>
          <p:cNvSpPr/>
          <p:nvPr/>
        </p:nvSpPr>
        <p:spPr>
          <a:xfrm>
            <a:off x="4808733" y="4005610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5603D76-2A3A-4111-B104-401A75F2A918}"/>
              </a:ext>
            </a:extLst>
          </p:cNvPr>
          <p:cNvSpPr/>
          <p:nvPr/>
        </p:nvSpPr>
        <p:spPr>
          <a:xfrm>
            <a:off x="4808734" y="366540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A487D-6B43-4AE3-A8BB-DB35E69B4314}"/>
              </a:ext>
            </a:extLst>
          </p:cNvPr>
          <p:cNvSpPr/>
          <p:nvPr/>
        </p:nvSpPr>
        <p:spPr>
          <a:xfrm>
            <a:off x="5492301" y="372148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52B1CE-E29E-4D78-9163-D7D67204CAF7}"/>
              </a:ext>
            </a:extLst>
          </p:cNvPr>
          <p:cNvSpPr/>
          <p:nvPr/>
        </p:nvSpPr>
        <p:spPr>
          <a:xfrm>
            <a:off x="5507105" y="437718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I2C to USB driver</a:t>
            </a:r>
          </a:p>
          <a:p>
            <a:pPr lvl="1"/>
            <a:r>
              <a:rPr lang="en-US" dirty="0"/>
              <a:t>MAX30003 driver (still in progress)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Debugging wireless charging (still in progress)</a:t>
            </a:r>
          </a:p>
          <a:p>
            <a:pPr lvl="2"/>
            <a:r>
              <a:rPr lang="en-US" dirty="0"/>
              <a:t>Ordered larger wireless induction coils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Firmware: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ECG driver</a:t>
            </a:r>
          </a:p>
          <a:p>
            <a:pPr lvl="1"/>
            <a:r>
              <a:rPr lang="en-US" dirty="0"/>
              <a:t>DAQ slave protocol </a:t>
            </a:r>
          </a:p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Wireless charging</a:t>
            </a:r>
          </a:p>
          <a:p>
            <a:pPr lvl="2"/>
            <a:r>
              <a:rPr lang="en-US" dirty="0"/>
              <a:t>Waiting for hardware…</a:t>
            </a:r>
          </a:p>
          <a:p>
            <a:pPr lvl="2"/>
            <a:r>
              <a:rPr lang="en-US" dirty="0"/>
              <a:t>How do we check the status of an RQ in workday?</a:t>
            </a:r>
          </a:p>
          <a:p>
            <a:pPr lvl="2"/>
            <a:r>
              <a:rPr lang="en-US" dirty="0"/>
              <a:t>Where do we pickup ordered packages?</a:t>
            </a:r>
          </a:p>
          <a:p>
            <a:r>
              <a:rPr lang="en-US" dirty="0"/>
              <a:t>Person limit for patient room?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(8/24/20 – 8/31/20)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1550</TotalTime>
  <Words>2002</Words>
  <Application>Microsoft Office PowerPoint</Application>
  <PresentationFormat>On-screen Show (4:3)</PresentationFormat>
  <Paragraphs>393</Paragraphs>
  <Slides>45</Slides>
  <Notes>0</Notes>
  <HiddenSlides>36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Progress from last week</vt:lpstr>
      <vt:lpstr>PATH FORWARD</vt:lpstr>
      <vt:lpstr>Path forward (8/24/20 – 8/31/20)</vt:lpstr>
      <vt:lpstr>APPENDIX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136</cp:revision>
  <dcterms:created xsi:type="dcterms:W3CDTF">2016-03-09T16:46:53Z</dcterms:created>
  <dcterms:modified xsi:type="dcterms:W3CDTF">2020-08-24T18:19:22Z</dcterms:modified>
</cp:coreProperties>
</file>